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Oswald" charset="0"/>
      <p:regular r:id="rId13"/>
      <p:bold r:id="rId14"/>
    </p:embeddedFont>
    <p:embeddedFont>
      <p:font typeface="Average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47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789117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99513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03ac83ecc_0_4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b03ac83ecc_0_4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0208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03ac83ecc_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03ac83ecc_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68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03ac83ecc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03ac83ecc_0_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7472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03ac83ecc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03ac83ecc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80560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03ac83ecc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03ac83ecc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77806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03ac83ecc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03ac83ecc_0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7095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03ac83ecc_0_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03ac83ecc_0_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87155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03ac83ecc_0_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03ac83ecc_0_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14879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03ac83ecc_0_3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03ac83ecc_0_3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0076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FHSAA Webinar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3-Person Mechanics + Troubleshooting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Basic Expectations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Position by Position Breakdown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Clarifications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Answer Questions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Basics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Association Requirements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Communication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Pregame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Field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Coaches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Equipment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Verbiage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Uniform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Threshold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Confident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Consistent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Correct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Positions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Referee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Pace + Announcements</a:t>
            </a:r>
            <a:br>
              <a:rPr lang="en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Line Judge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Spots + Sideline</a:t>
            </a:r>
            <a:br>
              <a:rPr lang="en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 Judge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Timing + Cleanup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Referee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Pre-Snap Duties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Start 7 yards wide + deep of QB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Set pucks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Ready for Play Whistle</a:t>
            </a:r>
            <a:endParaRPr/>
          </a:p>
          <a:p>
            <a:pPr marL="1371600" lvl="2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/>
              <a:t>Keep 25 second play clock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Announce down + distance (if possible)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Count Team A belts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Communicate with coaches and/or crew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Identify Players:</a:t>
            </a:r>
            <a:endParaRPr/>
          </a:p>
          <a:p>
            <a:pPr marL="1371600" lvl="2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/>
              <a:t>Receiving the snap</a:t>
            </a:r>
            <a:endParaRPr/>
          </a:p>
          <a:p>
            <a:pPr marL="1371600" lvl="2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/>
              <a:t>Rushing</a:t>
            </a:r>
            <a:endParaRPr/>
          </a:p>
          <a:p>
            <a:pPr marL="1371600" lvl="2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/>
              <a:t>Blocking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Live Ball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Confirm snap is caught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Watch blocking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Move with runner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Rule on forward/backward passses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Observe and protect passer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Get spots behind LOS</a:t>
            </a:r>
            <a:br>
              <a:rPr lang="en"/>
            </a:b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After Play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Move pucks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Begin pre-snap duties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Judge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Pre-Snap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Confirm spot + neutral zone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Show down + confirm with down box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Count Team A + Team B belts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Identify players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In motion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Receiving the snap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Near neutral zone</a:t>
            </a:r>
            <a:endParaRPr/>
          </a:p>
          <a:p>
            <a:pPr marL="1828800" lvl="3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WR/DB</a:t>
            </a:r>
            <a:endParaRPr/>
          </a:p>
          <a:p>
            <a:pPr marL="1828800" lvl="3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Rusher(s)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Live Ball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Initial Rush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Flow 3-5 yards down field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Officiate what’s in front of you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Be prepared to rule on sideline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Get spot (yourself or from a partner)</a:t>
            </a:r>
            <a:br>
              <a:rPr lang="en"/>
            </a:b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After Play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Hold spot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Show and say down + distance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Chop in 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Judge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Pre-Snap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Start 20 yards deep + 5 yards off sideline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Monitor Time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Announce time + status when appropriate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When to say time (minimums):</a:t>
            </a:r>
            <a:endParaRPr/>
          </a:p>
          <a:p>
            <a:pPr marL="1828800" lvl="3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12, 9, 6, 3, 2, 1 min left each Q</a:t>
            </a:r>
            <a:endParaRPr/>
          </a:p>
          <a:p>
            <a:pPr marL="1828800" lvl="3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After every penalty</a:t>
            </a:r>
            <a:endParaRPr/>
          </a:p>
          <a:p>
            <a:pPr marL="1828800" lvl="3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Every single play under 2 min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Count Team B belts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Live Ball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Do not get beat deep</a:t>
            </a:r>
            <a:endParaRPr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Start deep + roll back + read play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Key on WR/DB on your side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Cover everything deep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Be prepared to rule on your sideline</a:t>
            </a:r>
            <a:br>
              <a:rPr lang="en"/>
            </a:b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After Play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Get spot (if necessary)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Say time (if necessary)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Confirm TD (if necessary)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Circumstances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Goal Line Mechanics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 - No change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L - Go straight to GL under 10 yards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 - Cover Endline</a:t>
            </a:r>
            <a:br>
              <a:rPr lang="en"/>
            </a:b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Reverse Goal Line Mechanics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 - Cover Endline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L - Roll back to GL under 10 yards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 - No change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Reverse Mechanics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 - Lead play to goal line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L - No change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 - Keep all players in front of you</a:t>
            </a:r>
            <a:br>
              <a:rPr lang="en"/>
            </a:b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Punt Mechanics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 - No change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L - No change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 - Start 3 yards behind + 10 yards wide of deepest receiver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Clarifications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Pucks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Who has them?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Who uses them?</a:t>
            </a:r>
            <a:br>
              <a:rPr lang="en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Flag Mechanics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to throw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Where to throw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to throw</a:t>
            </a:r>
            <a:br>
              <a:rPr lang="en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Penalty Mechanics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to prelim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Coaches only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313</Words>
  <Application>Microsoft Office PowerPoint</Application>
  <PresentationFormat>On-screen Show (16:9)</PresentationFormat>
  <Paragraphs>127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Oswald</vt:lpstr>
      <vt:lpstr>Average</vt:lpstr>
      <vt:lpstr>Slate</vt:lpstr>
      <vt:lpstr>FHSAA Webinar</vt:lpstr>
      <vt:lpstr>Overview</vt:lpstr>
      <vt:lpstr>Basics</vt:lpstr>
      <vt:lpstr>Positions</vt:lpstr>
      <vt:lpstr>Referee</vt:lpstr>
      <vt:lpstr>Line Judge</vt:lpstr>
      <vt:lpstr>Back Judge</vt:lpstr>
      <vt:lpstr>Special Circumstances</vt:lpstr>
      <vt:lpstr>Clarifications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FHSAA Webinar</dc:title>
  <dc:creator>Jeremy Hernandez</dc:creator>
  <cp:lastModifiedBy>WendellP</cp:lastModifiedBy>
  <cp:revision>1</cp:revision>
  <dcterms:modified xsi:type="dcterms:W3CDTF">2023-02-17T15:03:07Z</dcterms:modified>
</cp:coreProperties>
</file>